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2" r:id="rId4"/>
    <p:sldId id="260" r:id="rId5"/>
    <p:sldId id="258" r:id="rId6"/>
    <p:sldId id="259" r:id="rId7"/>
    <p:sldId id="263" r:id="rId8"/>
    <p:sldId id="264" r:id="rId9"/>
    <p:sldId id="265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D01"/>
    <a:srgbClr val="C00000"/>
    <a:srgbClr val="9A4001"/>
    <a:srgbClr val="C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68" autoAdjust="0"/>
    <p:restoredTop sz="94660"/>
  </p:normalViewPr>
  <p:slideViewPr>
    <p:cSldViewPr>
      <p:cViewPr varScale="1">
        <p:scale>
          <a:sx n="51" d="100"/>
          <a:sy n="51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0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3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56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30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06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70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91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2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2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25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55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bird (789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8643">
            <a:off x="2927878" y="4877550"/>
            <a:ext cx="1247775" cy="10001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668344" cy="1700808"/>
          </a:xfrm>
        </p:spPr>
        <p:txBody>
          <a:bodyPr>
            <a:normAutofit/>
          </a:bodyPr>
          <a:lstStyle/>
          <a:p>
            <a:pPr algn="ctr"/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06172" y="3086963"/>
            <a:ext cx="305780" cy="3261618"/>
          </a:xfrm>
        </p:spPr>
        <p:txBody>
          <a:bodyPr>
            <a:noAutofit/>
          </a:bodyPr>
          <a:lstStyle/>
          <a:p>
            <a:pPr algn="r"/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88752" cy="6912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1" y="2132856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работа на тему: «Патриотический уголок»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4231540"/>
            <a:ext cx="48245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Автор: Матвеева Мелисса</a:t>
            </a:r>
          </a:p>
          <a:p>
            <a:pPr algn="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Воспитатели:Возиян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Е.В.</a:t>
            </a:r>
          </a:p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Евсеева А.В.</a:t>
            </a:r>
          </a:p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МБДОУ № 52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дп.Поварово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Солнечногорского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р-на Московской области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2018г.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4282" y="-142900"/>
            <a:ext cx="8374063" cy="719137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sm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Цель проекта:</a:t>
            </a:r>
            <a:endParaRPr kumimoji="0" lang="ru-RU" sz="3200" b="1" i="1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585823"/>
            <a:ext cx="9144000" cy="4797557"/>
          </a:xfrm>
        </p:spPr>
        <p:txBody>
          <a:bodyPr>
            <a:normAutofit/>
          </a:bodyPr>
          <a:lstStyle/>
          <a:p>
            <a:pPr marL="457200" indent="-457200"/>
            <a:r>
              <a:rPr lang="ru-RU" b="1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патриотического уголка для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всестороннее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</a:rPr>
              <a:t>изучение родного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края в детском саду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://kvartal-sobitii.ru/wp-content/uploads/2016/03/CheckList-12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8004" y="0"/>
            <a:ext cx="1643050" cy="16430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7467600" cy="487375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1)Проектировочная - умение ребенка спроектировать и создать вместе со взрослым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деревянный плакат патриотический уголок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2)Личностная -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пробудить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у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ребенка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чувство любви к своему краю, уважение к его традициям и обычаям;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3)Общественная – вовлечение в процесс работы всех членов семьи и формирование чувства ответственности за результат общей деятельности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buNone/>
              <a:defRPr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4)Познавательная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18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54" name="AutoShape 6" descr="http://kvartal-sobitii.ru/wp-content/uploads/2016/03/CheckList-1200x12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800"/>
                            </p:stCondLst>
                            <p:childTnLst>
                              <p:par>
                                <p:cTn id="2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500"/>
                            </p:stCondLst>
                            <p:childTnLst>
                              <p:par>
                                <p:cTn id="2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Оборудование и материалы для работы: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9A4001"/>
                </a:solidFill>
                <a:latin typeface="Times New Roman" pitchFamily="18" charset="0"/>
                <a:cs typeface="Times New Roman" pitchFamily="18" charset="0"/>
              </a:rPr>
              <a:t>Хлеб, зёрна, крупы,  семечки, сало; </a:t>
            </a:r>
          </a:p>
          <a:p>
            <a:r>
              <a:rPr lang="ru-RU" b="1" i="1" dirty="0" smtClean="0">
                <a:solidFill>
                  <a:srgbClr val="9A4001"/>
                </a:solidFill>
                <a:latin typeface="Times New Roman" pitchFamily="18" charset="0"/>
                <a:cs typeface="Times New Roman" pitchFamily="18" charset="0"/>
              </a:rPr>
              <a:t>Деревянные бруски, фанера, металлический лист, гвозди, шурупы</a:t>
            </a:r>
            <a:r>
              <a:rPr lang="en-US" b="1" i="1" dirty="0" smtClean="0">
                <a:solidFill>
                  <a:srgbClr val="9A40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 smtClean="0">
              <a:solidFill>
                <a:srgbClr val="9A400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9A4001"/>
                </a:solidFill>
                <a:latin typeface="Times New Roman" pitchFamily="18" charset="0"/>
                <a:cs typeface="Times New Roman" pitchFamily="18" charset="0"/>
              </a:rPr>
              <a:t>Видеокамера для создания видеофильма</a:t>
            </a:r>
            <a:r>
              <a:rPr lang="en-US" b="1" i="1" dirty="0" smtClean="0">
                <a:solidFill>
                  <a:srgbClr val="9A400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 smtClean="0">
              <a:solidFill>
                <a:srgbClr val="9A400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/>
          </a:p>
        </p:txBody>
      </p:sp>
      <p:pic>
        <p:nvPicPr>
          <p:cNvPr id="4097" name="Picture 1" descr="C:\Users\Администратор\Desktop\snapshot20171111195440.bmp"/>
          <p:cNvPicPr>
            <a:picLocks noChangeAspect="1" noChangeArrowheads="1"/>
          </p:cNvPicPr>
          <p:nvPr/>
        </p:nvPicPr>
        <p:blipFill>
          <a:blip r:embed="rId2" cstate="print"/>
          <a:srcRect t="27573" r="1361" b="10919"/>
          <a:stretch>
            <a:fillRect/>
          </a:stretch>
        </p:blipFill>
        <p:spPr bwMode="auto">
          <a:xfrm>
            <a:off x="142844" y="3571876"/>
            <a:ext cx="8572560" cy="300039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25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6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Администратор\Desktop\snapshot2017111118411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645024"/>
            <a:ext cx="5616624" cy="3000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642918"/>
            <a:ext cx="7467600" cy="71437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428736"/>
            <a:ext cx="8229600" cy="2214578"/>
          </a:xfrm>
        </p:spPr>
        <p:txBody>
          <a:bodyPr>
            <a:normAutofit fontScale="85000" lnSpcReduction="10000"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ИЗГОТОВЛЕНИЕ КОРМУШЕК ДЛЯ ПТИЦ</a:t>
            </a:r>
            <a:r>
              <a:rPr lang="en-US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 smtClean="0">
              <a:solidFill>
                <a:srgbClr val="9A3D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СБОР КОРМА</a:t>
            </a:r>
            <a:r>
              <a:rPr lang="en-US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 smtClean="0">
              <a:solidFill>
                <a:srgbClr val="9A3D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ПРЕЗЕНТАЦИЯ И СОЗДАНИЕ ВИДЕОФИЛЬМА</a:t>
            </a:r>
            <a:r>
              <a:rPr lang="en-US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i="1" dirty="0" smtClean="0">
              <a:solidFill>
                <a:srgbClr val="9A3D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РАЗМЕЩЕНИЕ КОРМУШКИ ОКОЛО ДОМА</a:t>
            </a:r>
            <a:r>
              <a:rPr lang="en-US" i="1" dirty="0" smtClean="0">
                <a:solidFill>
                  <a:srgbClr val="9A3D01"/>
                </a:solidFill>
              </a:rPr>
              <a:t>.</a:t>
            </a:r>
            <a:endParaRPr lang="ru-RU" dirty="0" smtClean="0">
              <a:solidFill>
                <a:srgbClr val="9A3D01"/>
              </a:solidFill>
            </a:endParaRPr>
          </a:p>
        </p:txBody>
      </p:sp>
      <p:pic>
        <p:nvPicPr>
          <p:cNvPr id="6145" name="Picture 1" descr="C:\Users\Администратор\Desktop\468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42852"/>
            <a:ext cx="1571636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kguhb.mszn27.ru/sites/files/mszn/kgu/kguhb/picture/2016/263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861048"/>
            <a:ext cx="2996951" cy="2996952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262937" cy="5734073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 проекта: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Clr>
                <a:schemeClr val="accent3"/>
              </a:buClr>
              <a:defRPr/>
            </a:pPr>
            <a:r>
              <a:rPr lang="ru-RU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Освоение творческих и проектировочных новых навыков у ребенка</a:t>
            </a:r>
            <a:r>
              <a:rPr lang="en-US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 smtClean="0">
              <a:solidFill>
                <a:srgbClr val="9A3D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defRPr/>
            </a:pPr>
            <a:r>
              <a:rPr lang="ru-RU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Изучение стихотворения по теме проекта</a:t>
            </a:r>
            <a:r>
              <a:rPr lang="en-US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 smtClean="0">
              <a:solidFill>
                <a:srgbClr val="9A3D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defRPr/>
            </a:pPr>
            <a:r>
              <a:rPr lang="ru-RU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Подготовка материалов для организации продуктивной и познавательно- исследовательской деятельности</a:t>
            </a:r>
            <a:r>
              <a:rPr lang="en-US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 smtClean="0">
              <a:solidFill>
                <a:srgbClr val="9A3D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defRPr/>
            </a:pPr>
            <a:r>
              <a:rPr lang="ru-RU" b="1" i="1" dirty="0" smtClean="0">
                <a:solidFill>
                  <a:srgbClr val="9A3D01"/>
                </a:solidFill>
                <a:latin typeface="Times New Roman" pitchFamily="18" charset="0"/>
                <a:cs typeface="Times New Roman" pitchFamily="18" charset="0"/>
              </a:rPr>
              <a:t>Накопление ребенком «информационного» багажа по теме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5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75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75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Администратор\Desktop\snapshot2017111118411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33995" cy="3000372"/>
          </a:xfrm>
          <a:prstGeom prst="snip2DiagRect">
            <a:avLst>
              <a:gd name="adj1" fmla="val 36032"/>
              <a:gd name="adj2" fmla="val 12435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4" descr="C:\Users\Администратор\Desktop\snapshot2017111118430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031626"/>
            <a:ext cx="6151571" cy="3460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Администратор\Desktop\snapshot2017111118464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91709">
            <a:off x="185462" y="356348"/>
            <a:ext cx="6223043" cy="35004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507" name="Picture 3" descr="C:\Users\Администратор\Desktop\snapshot20171111184627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5413">
            <a:off x="3208396" y="3443807"/>
            <a:ext cx="5610837" cy="31560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Администратор\Desktop\snapshot20171111184754.bmp"/>
          <p:cNvPicPr>
            <a:picLocks noChangeAspect="1" noChangeArrowheads="1"/>
          </p:cNvPicPr>
          <p:nvPr/>
        </p:nvPicPr>
        <p:blipFill>
          <a:blip r:embed="rId2" cstate="print"/>
          <a:srcRect l="17577" r="9765"/>
          <a:stretch>
            <a:fillRect/>
          </a:stretch>
        </p:blipFill>
        <p:spPr bwMode="auto">
          <a:xfrm>
            <a:off x="71406" y="71462"/>
            <a:ext cx="8953499" cy="6715124"/>
          </a:xfrm>
          <a:prstGeom prst="round2DiagRect">
            <a:avLst>
              <a:gd name="adj1" fmla="val 16667"/>
              <a:gd name="adj2" fmla="val 1693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407</TotalTime>
  <Words>170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Times New Roman</vt:lpstr>
      <vt:lpstr>Wingdings 2</vt:lpstr>
      <vt:lpstr>Метрополия</vt:lpstr>
      <vt:lpstr>Презентация PowerPoint</vt:lpstr>
      <vt:lpstr>Презентация PowerPoint</vt:lpstr>
      <vt:lpstr>Задачи проекта: </vt:lpstr>
      <vt:lpstr>Оборудование и материалы для работы:</vt:lpstr>
      <vt:lpstr>Ход работы: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работа на тему «Покормите птиц зимой»</dc:title>
  <dc:creator>Администратор</dc:creator>
  <cp:lastModifiedBy>User</cp:lastModifiedBy>
  <cp:revision>45</cp:revision>
  <dcterms:created xsi:type="dcterms:W3CDTF">2017-11-11T14:16:57Z</dcterms:created>
  <dcterms:modified xsi:type="dcterms:W3CDTF">2018-11-13T11:27:23Z</dcterms:modified>
</cp:coreProperties>
</file>